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292" r:id="rId4"/>
    <p:sldId id="289" r:id="rId5"/>
    <p:sldId id="290" r:id="rId6"/>
    <p:sldId id="318" r:id="rId7"/>
    <p:sldId id="291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302" r:id="rId16"/>
    <p:sldId id="303" r:id="rId17"/>
    <p:sldId id="304" r:id="rId18"/>
    <p:sldId id="305" r:id="rId19"/>
    <p:sldId id="301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20A6C6"/>
    <a:srgbClr val="DEDEDE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5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903215-CC89-429D-AAB2-78C1F8E7FD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631A2-A360-4AC8-990A-DE7740D3F55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29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30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31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38FA2-FC2A-4D6D-89C6-AE9899962768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250" y="2724150"/>
            <a:ext cx="3540646" cy="116205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Введение. Видовой состав болезней и вредителей растений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5589240"/>
            <a:ext cx="8007424" cy="811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Морфология насекомых. Типы повреждения насекомыми-вредителями.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Морфология насекомых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31426" name="Picture 2" descr="https://ds04.infourok.ru/uploads/ex/075b/00129172-3503b7bc/img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pPr lvl="0"/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листьев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93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744416" cy="25195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29385" name="Picture 9" descr="https://agroflora.ru/wp-content/uploads/2016/09/polos-klub-dol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4248472" cy="27747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11960" y="2060848"/>
            <a:ext cx="4932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а) Сплошное (грубое) объедание ткани органов, например повреждение листьев капусты гусеницами капустной белянки, репной белянки или ложногусеницами рапсового пилильщика.</a:t>
            </a:r>
          </a:p>
          <a:p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611231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б) Объедание с краев, так называемое фигурное объедание, причиняемое листьям гороха, клевера, люпина и др. бобовых культур клубеньковыми долгоносиками.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7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pPr lvl="0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</a:rPr>
              <a:t>Повреждение листьев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1960" y="1700808"/>
            <a:ext cx="4932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г)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Скелетирование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т.е. уничтожение мякоти листа и оставление вредителем только жилок (скелета). Поврежденный таким образом лист или участок листа имеет вид сетки, состоящей из тонких жилок. (Зерновые культуры – личинки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пьявицы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листьям яблони – молодые гусеницы боярышницы, ложногусеницы вишневого и слизистого пилильщика и др.).</a:t>
            </a:r>
          </a:p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611231"/>
            <a:ext cx="41044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в) Дырчатое объедание листьев в виде округлых или продолговато-округлых отверстий. Такого рода повреждения наносят листьям капусты гусеницами капустной совки, жуками капустного листоеда и др. листоедами.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35522" name="Picture 2" descr="https://cdn.pixabay.com/photo/2018/01/07/03/49/leaf-3066487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4312695" cy="2493277"/>
          </a:xfrm>
          <a:prstGeom prst="rect">
            <a:avLst/>
          </a:prstGeom>
          <a:noFill/>
        </p:spPr>
      </p:pic>
      <p:pic>
        <p:nvPicPr>
          <p:cNvPr id="235524" name="Picture 4" descr="https://travel.mongabay.com/panama/600/pan02-1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3986808" cy="2657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pPr lvl="0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</a:rPr>
              <a:t>Повреждение листьев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1960" y="1772816"/>
            <a:ext cx="4932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</a:rPr>
              <a:t>д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) Изъязвление (соскабливание) листьев, при котором на поверхности листовой пластинки выгрызаются несквозные отверстия, а ямочки (язвочки). Такие повреждения обычно наносятся крестоцветным культурам – блошки, конопле – конопляные блошки, льну – синяя льняная блошка.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611231"/>
            <a:ext cx="51125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е) Минирование, при котором вредитель в фазе личинки образует ходы (мины) в паренхиме листа между верхним и нижним эпидермисами. Подобного рода повреждениями свекловичной блошки, молодые личинки капустной моли, свекле – личинки свекловичной мухи, дуба – гусеницы дубовой моли, дубовой одноцветной моли.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37570" name="Picture 2" descr="https://klopkan.ru/wp-content/uploads/2019/04/blohi-kapus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023977" cy="2736304"/>
          </a:xfrm>
          <a:prstGeom prst="rect">
            <a:avLst/>
          </a:prstGeom>
          <a:noFill/>
        </p:spPr>
      </p:pic>
      <p:pic>
        <p:nvPicPr>
          <p:cNvPr id="237572" name="Picture 4" descr="https://ds02.infourok.ru/uploads/ex/0815/00081e64-8b870ee1/hello_html_25957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10682"/>
            <a:ext cx="2808312" cy="284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 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</a:rPr>
              <a:t>овреждение  стеблей и стволов </a:t>
            </a:r>
            <a:endParaRPr lang="ru-RU" sz="2000" b="1" u="sng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1960" y="1916832"/>
            <a:ext cx="4932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а)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Выедание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ходов в стеблях травянистых растений, производимое гусеницами кукурузного (стеблевого) мотылька, стеблевой совки, личинками хлебных стеблевых блошек, а также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выедание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ходов в древесине, лубе или коре жуками короедами, личинками усачей, жуками златками и др.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1666" name="Picture 2" descr="https://fermer.blog/media/res/2/2/9/3/6/22936.ph9hc0.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924944" cy="2137952"/>
          </a:xfrm>
          <a:prstGeom prst="rect">
            <a:avLst/>
          </a:prstGeom>
          <a:noFill/>
        </p:spPr>
      </p:pic>
      <p:sp>
        <p:nvSpPr>
          <p:cNvPr id="241668" name="AutoShape 4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0" name="AutoShape 6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2" name="AutoShape 8" descr="https://zooclub.org.ua/assets/files/2015/03/sledy-ot-koroed-tipogra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1674" name="Picture 10" descr="https://pbs.twimg.com/media/CBVETD2WAAASz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05064"/>
            <a:ext cx="3672408" cy="2442151"/>
          </a:xfrm>
          <a:prstGeom prst="rect">
            <a:avLst/>
          </a:prstGeom>
          <a:noFill/>
        </p:spPr>
      </p:pic>
      <p:pic>
        <p:nvPicPr>
          <p:cNvPr id="241676" name="Picture 12" descr="https://cdn.turkaramamotoru.com/tr/live-damage-5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11706"/>
            <a:ext cx="388843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 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</a:rPr>
              <a:t>овреждение  стеблей и стволов </a:t>
            </a:r>
            <a:endParaRPr lang="ru-RU" sz="2000" b="1" u="sng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1960" y="2492896"/>
            <a:ext cx="4680520" cy="37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б) Пожелтение и отмирание верхушечного центрального листочка у молодых злаковых растений при временном сохранении зеленой окраски стебля и остальных листьев. Такой характер повреждений наблюдается у молодых злаковых растений при питании внутри стебля личинок шведской мухи, стеблевых хлебных блох, стеблевых хлебных пилильщиков, зеленоглазки.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1668" name="AutoShape 4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0" name="AutoShape 6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2" name="AutoShape 8" descr="https://zooclub.org.ua/assets/files/2015/03/sledy-ot-koroed-tipogra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3714" name="Picture 2" descr="https://www.syngenta.ru/sites/g/files/zhg216/f/styles/syngenta_large/public/target.late-wheat-shoot-fly.phorbia-fumigata.01.jpg?itok=s2Gxx1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4892" y="2629268"/>
            <a:ext cx="473724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 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</a:rPr>
              <a:t>овреждение  стеблей и стволов </a:t>
            </a:r>
            <a:endParaRPr lang="ru-RU" sz="2000" b="1" u="sng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6056" y="2492896"/>
            <a:ext cx="38164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в)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Изгибы (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коленчатость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) стеблей у взрослых растений злаковых культур, причиняемые живущими внутри личинками гессенской мухи. Иногда стебли в местах коленчатых изгибов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галлообразно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вздуваются; внутри таких галл можно обнаружить безногих личинок пшеничной галловой толстоножки.</a:t>
            </a:r>
          </a:p>
          <a:p>
            <a:r>
              <a:rPr lang="ru-RU" sz="2000" dirty="0"/>
              <a:t> 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1668" name="AutoShape 4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0" name="AutoShape 6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2" name="AutoShape 8" descr="https://zooclub.org.ua/assets/files/2015/03/sledy-ot-koroed-tipogra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62" name="Picture 2" descr="http://www.nanoworld.org.ru/data/20051104/20060212/99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 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подземных частей растения</a:t>
            </a:r>
          </a:p>
          <a:p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2204864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а)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Обгрызание корней снаружи, производимые личинками хрущей на корнях однолетних культур, а также на корнях саженцев плодовых деревьев в питомниках и виноградной лозы.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1668" name="AutoShape 4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0" name="AutoShape 6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2" name="AutoShape 8" descr="https://zooclub.org.ua/assets/files/2015/03/sledy-ot-koroed-tipogra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7810" name="Picture 2" descr="https://i.pinimg.com/originals/03/f2/f5/03f2f5c8eb0fefd728556691f1dff4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578765" cy="2956595"/>
          </a:xfrm>
          <a:prstGeom prst="rect">
            <a:avLst/>
          </a:prstGeom>
          <a:noFill/>
        </p:spPr>
      </p:pic>
      <p:sp>
        <p:nvSpPr>
          <p:cNvPr id="247814" name="AutoShape 6" descr="https://www.botanistii.ro/blog/wp-content/uploads/2016/08/gargarita-sfeclei-lar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78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4104307" cy="26435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60032" y="5157192"/>
            <a:ext cx="4283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б)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Выгрызание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полостей на корнях, корне и клубнеплодах личинками свекловичного долгоносика, подгрызающими совками, голыми слизнями.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 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подземных частей растения</a:t>
            </a:r>
          </a:p>
          <a:p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2060849"/>
            <a:ext cx="80648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в)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Внутреннее повреждение луковиц личинками мух, проникающими в луковицу со стороны донца или путем пробуравливания наружных покровов личинками  луковой моли и луковой журчалки.</a:t>
            </a:r>
          </a:p>
          <a:p>
            <a:r>
              <a:rPr lang="ru-RU" sz="2000" dirty="0"/>
              <a:t> 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1668" name="AutoShape 4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0" name="AutoShape 6" descr="https://prorubim.ru/images/treatment/kor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72" name="AutoShape 8" descr="https://zooclub.org.ua/assets/files/2015/03/sledy-ot-koroed-tipogra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814" name="AutoShape 6" descr="https://www.botanistii.ro/blog/wp-content/uploads/2016/08/gargarita-sfeclei-lar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9858" name="Picture 2" descr="https://avatars.mds.yandex.net/get-zen_doc/18497/pub_5b0a2b08256d5c417a61bb5a_5b0a2b413dceb722af37be8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92202"/>
            <a:ext cx="6408712" cy="318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генеративных органов (плодовых почек, бутонов, цветков, семян и листовых почек)</a:t>
            </a:r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9024" y="5349895"/>
            <a:ext cx="8784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а) Внутреннее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выедание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почек яблони, груши, айвы, вышедшими из зимовки гусеницами боярышницы, златогузки. Внутреннее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выедание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почек смородины, крыжовника, малины гусеницами смородинной и малинной моли или наружное их объедание почковым долгоносиком и гусеницами некоторых бабочек.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6387627" cy="27864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Морфология насекомых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735611" cy="4884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2492896"/>
            <a:ext cx="3923928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Расчлененный майский жук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1 - голова, 2 - нижнечелюстной щупик, 3 - антенны, 4 - глаза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5 -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переднеспинка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6 -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среднеспинка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7 - надкрылья,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8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- щиток, 9 -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вертлуг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10 - тазик, 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11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- бедро, 12 - голень, 13 - лапка, 14 -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заднеспинка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15 - крыло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16 - брюшко, 17 -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пигидий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7" name="Picture 7" descr="https://s3.amazonaws.com/plantvillage-production-new/images/pics/000/098/573/original/1235169-PPT.jpg?14769717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352" y="3892352"/>
            <a:ext cx="2965648" cy="2965648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генеративных органов (плодовых почек, бутонов, цветков, семян и листовых почек)</a:t>
            </a:r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5085184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б)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Выедание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бутонов изнутри, причем уничтожаются тычинки, пестики. Бутоны не распускаются и опадают. Подобного рода повреждения на крестоцветных культурах вызывает рапсовый цветоед, на яблоне – личинки яблонного цветоеда, на хлопчатнике – гусеницы хлопковой совки.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6002" name="AutoShape 2" descr="https://www.corteva.hu/content/dam/dpagco/corteva/eu/hu/hu/general-resources/images/article_image_nurelle-D_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3233365" cy="24319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56005" name="Picture 5" descr="https://avatars.mds.yandex.net/get-zen_doc/1221393/pub_5b1ed40f581669db86d318d4_5b1f1bfb2f578ce65e781e8d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08920"/>
            <a:ext cx="3600400" cy="2466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генеративных органов (плодовых почек, бутонов, цветков, семян и листовых почек)</a:t>
            </a:r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780928"/>
            <a:ext cx="2555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в) Объедание цветков. Отдельных их частей (тычинок, пестиков) вызывается  жуком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Оленкой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и некоторыми долгоносиками. Объедание всего цветка в целом – гусеницами непарного шелкопряда, кольчатого шелкопряда и др.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3954" name="Picture 2" descr="http://foto.ua/uploads/photos/492/492753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6488303" cy="399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генеративных органов (плодовых почек, бутонов, цветков, семян и листовых почек)</a:t>
            </a:r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92080" y="2348880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г) Объедание снаружи или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выедание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изнутри завязей и семян, например, наружное повреждение завязей личинками клеверного долгоносика, зерен в колосе злаков – зерновой совкой или внутреннее повреждение семян (когда они скрыты в нутрии бобо или стручка) гусеницами гороховой плодожорки, бобовой огневки.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1906" name="Picture 2" descr="https://www.syngenta.ua/sites/g/files/zhg666/f/rys._2._poshkodzhennya_boba_soyi_gusenyceyu_akaciyevoyi_vogniv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99110"/>
            <a:ext cx="3744416" cy="2158890"/>
          </a:xfrm>
          <a:prstGeom prst="rect">
            <a:avLst/>
          </a:prstGeom>
          <a:noFill/>
        </p:spPr>
      </p:pic>
      <p:pic>
        <p:nvPicPr>
          <p:cNvPr id="251908" name="Picture 4" descr="https://agrarii-razom.com.ua/sites/default/files/skid/plodojerka_gorohov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3724132" cy="240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генеративных органов (плодовых почек, бутонов, цветков, семян и листовых почек)</a:t>
            </a:r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522678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д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) Минирование мясистых плодов, например гусеницами яблонной плодожорки, рябиновой моли, ложногусеницами яблонного пилильщика; тыквенных культур – личинками дынной мухи и др. поврежденные плоды в таких случаях обычно преждевременно опадают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0098" name="Picture 2" descr="http://sazhaemvsadu.ru/wp-content/uploads/2016/05/yablonnaya-plodozhork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081298" cy="2808312"/>
          </a:xfrm>
          <a:prstGeom prst="rect">
            <a:avLst/>
          </a:prstGeom>
          <a:noFill/>
        </p:spPr>
      </p:pic>
      <p:pic>
        <p:nvPicPr>
          <p:cNvPr id="260100" name="Picture 4" descr="https://agrarii.com/wp-content/uploads/2019/09/yablonnyy-pililsch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91" y="2276872"/>
            <a:ext cx="4046409" cy="2890292"/>
          </a:xfrm>
          <a:prstGeom prst="rect">
            <a:avLst/>
          </a:prstGeom>
          <a:noFill/>
        </p:spPr>
      </p:pic>
      <p:pic>
        <p:nvPicPr>
          <p:cNvPr id="260102" name="Picture 6" descr="https://cs11.pikabu.ru/post_img/big/2019/08/12/6/1565602979194712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6873"/>
            <a:ext cx="2952328" cy="288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генеративных органов (плодовых почек, бутонов, цветков, семян и листовых почек)</a:t>
            </a:r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е) Скрытое внутреннее повреждение в период вегетации, когда внутри семени или зерна, при отсутствии зарастания заметного входного отверстия развивается вредитель, например, гороховая и фасолевая зерновка, просяной комарик, люцерновая толстоножка, хлопковая моль, является объектом внешнего карантина.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8050" name="Picture 2" descr="http://www.betaren.ru/photoz/bolezni_vrediteli/zernovka_goro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3056"/>
            <a:ext cx="9144000" cy="239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Повреждение грызущими (жующими) </a:t>
            </a:r>
            <a:r>
              <a:rPr lang="ru-RU" sz="2000" b="1" i="1" dirty="0" smtClean="0"/>
              <a:t>насекомыми</a:t>
            </a:r>
          </a:p>
          <a:p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</a:rPr>
              <a:t>Повреждение генеративных органов (плодовых почек, бутонов, цветков, семян и листовых почек)</a:t>
            </a:r>
          </a:p>
          <a:p>
            <a:endParaRPr lang="ru-RU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537321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ж) Внутреннее повреждение зерна при хранении, когда вредитель находится в нутрии, например, амбарный и рисовый долгоносики, зерновая моль, иногда амбарные клещи.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4194" name="Picture 2" descr="https://avatars.mds.yandex.net/get-pdb/877347/6f522432-27d7-4860-a693-aef87684b54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3744416" cy="2520280"/>
          </a:xfrm>
          <a:prstGeom prst="rect">
            <a:avLst/>
          </a:prstGeom>
          <a:noFill/>
        </p:spPr>
      </p:pic>
      <p:pic>
        <p:nvPicPr>
          <p:cNvPr id="264196" name="Picture 4" descr="https://agroforum.hu/assets/uploads/2018/01/KESZTHELYIS-2K-m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4572000" cy="258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Повреждения колюще-сосущими </a:t>
            </a:r>
            <a:r>
              <a:rPr lang="ru-RU" sz="2000" b="1" i="1" dirty="0" smtClean="0"/>
              <a:t>насекомыми</a:t>
            </a:r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515719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а)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Белоколосость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хлебных злаков, вызываемая при сосании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трипсами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и клопами-черепашками.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2146" name="Picture 2" descr="https://rosselhoscenter.com/images/users/54/21.07.17/2_af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267200" cy="3200401"/>
          </a:xfrm>
          <a:prstGeom prst="rect">
            <a:avLst/>
          </a:prstGeom>
          <a:noFill/>
        </p:spPr>
      </p:pic>
      <p:pic>
        <p:nvPicPr>
          <p:cNvPr id="262148" name="Picture 4" descr="https://animalreader.ru/wp-content/uploads/2015/05/pshenichnyj-trips-opasnyj-vrag-pshenicy-animalreader.ru-0021-768x1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7"/>
            <a:ext cx="3600400" cy="495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Повреждения колюще-сосущими </a:t>
            </a:r>
            <a:r>
              <a:rPr lang="ru-RU" sz="2000" b="1" i="1" dirty="0" smtClean="0"/>
              <a:t>насекомыми</a:t>
            </a:r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492896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б) Скручивание и гофрирование листьев, которые в результате повреждения сосущими вредителями (клопы, тли, клещи) неравномерно растут, например, листья сахарной свеклы, поврежденные свекловичной тлей, свекловичным клопиком.</a:t>
            </a: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6242" name="Picture 2" descr="https://qlumba.com/wp-content/uploads/2019/10/fmg5d94432375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5640288" cy="413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Повреждения колюще-сосущими </a:t>
            </a:r>
            <a:r>
              <a:rPr lang="ru-RU" sz="2000" b="1" i="1" dirty="0" smtClean="0"/>
              <a:t>насекомыми</a:t>
            </a:r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5157192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в)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«Гнезда» на деревьях, которые образуются вредителями из одного или нескольких листочков, соединенных паутиной. В таких «гнездах» питаются гусеницы боярышницы, златогузки, яблонной моли.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8290" name="Picture 2" descr="http://gardenacademy.ru/upload/images/news/20170717/gnezdo_posle_zimov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513148" cy="2664296"/>
          </a:xfrm>
          <a:prstGeom prst="rect">
            <a:avLst/>
          </a:prstGeom>
          <a:noFill/>
        </p:spPr>
      </p:pic>
      <p:pic>
        <p:nvPicPr>
          <p:cNvPr id="268292" name="Picture 4" descr="https://avatars.mds.yandex.net/get-pdb/2019823/a33d26a6-2330-4436-b72a-8126fdfe4af6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44824"/>
            <a:ext cx="5234947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Повреждения колюще-сосущими </a:t>
            </a:r>
            <a:r>
              <a:rPr lang="ru-RU" sz="2000" b="1" i="1" dirty="0" smtClean="0"/>
              <a:t>насекомыми</a:t>
            </a:r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1916832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г)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«Сигары» образованные из одного или нескольких листьев, свернутых в трубки, внутри которого находятся питающиеся мякотью листа личинки березового и осинового долгоносиков.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72386" name="Picture 2" descr="http://vitusltd.ru/blog/wp-content/uploads/2018/06/dep-bet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5112568" cy="336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Морфология насекомых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25282" name="Picture 2" descr="http://900igr.net/up/datas/76143/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2" name="Picture 6" descr="https://seminisuk.s3.amazonaws.com/app/uploads/2014/11/Southern-rootknot-nematode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3456384" cy="2304256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Повреждения колюще-сосущими </a:t>
            </a:r>
            <a:r>
              <a:rPr lang="ru-RU" sz="2000" b="1" i="1" dirty="0" smtClean="0"/>
              <a:t>насекомыми</a:t>
            </a:r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1032" y="5445224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д)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Галлы (орешки или вздутия), вызываемые раздражением при питании или яйцекладки вредителя. Они могут быть листовыми при повреждения листа орехотворками, галловыми клещами; корневыми, вызванными на корневых мочках тлями и на корнях различных растений галловой нематодой.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70338" name="Picture 2" descr="https://www.vino-vinograd.ru/images/bolezni/gall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3312368" cy="2484276"/>
          </a:xfrm>
          <a:prstGeom prst="rect">
            <a:avLst/>
          </a:prstGeom>
          <a:noFill/>
        </p:spPr>
      </p:pic>
      <p:pic>
        <p:nvPicPr>
          <p:cNvPr id="270340" name="Picture 4" descr="https://zelenj.ru/wp-content/uploads/2019/11/Gallovyj-klesh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082" y="1772816"/>
            <a:ext cx="357839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ПОВРЕЖДЕНИЙ НАСЕКОМЫМИ ВРЕДИТЕЛЯМИ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Повреждения колюще-сосущими </a:t>
            </a:r>
            <a:r>
              <a:rPr lang="ru-RU" sz="2000" b="1" i="1" dirty="0" smtClean="0"/>
              <a:t>насекомыми</a:t>
            </a:r>
            <a:endParaRPr lang="ru-RU" sz="2000" dirty="0"/>
          </a:p>
        </p:txBody>
      </p:sp>
      <p:sp>
        <p:nvSpPr>
          <p:cNvPr id="229378" name="AutoShape 2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0" name="AutoShape 4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82" name="AutoShape 6" descr="https://upload.wikimedia.org/wikipedia/commons/b/b9/Galerucella_viburni_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1032" y="5445224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е)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Желваки, опухоли и наросты на толстых корнях и ветвях, например, на корнях виноградной лозы, вызываемые повреждениями филлоксеры или на ветвях яблони, пораженных кровяной тлей.</a:t>
            </a:r>
          </a:p>
          <a:p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74434" name="Picture 2" descr="https://frukti-yagodi.ru/wp-content/uploads/2017/12/kornevaja-filloks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224470" cy="3168352"/>
          </a:xfrm>
          <a:prstGeom prst="rect">
            <a:avLst/>
          </a:prstGeom>
          <a:noFill/>
        </p:spPr>
      </p:pic>
      <p:pic>
        <p:nvPicPr>
          <p:cNvPr id="274436" name="Picture 4" descr="http://www.xn----7sbabggic4ag6ardffh1a8y.xn--p1ai/galery/data/media/8/WoollyAphi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4248472" cy="317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Морфология насекомых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8898" name="Picture 2" descr="https://iknigi.net/books_files/online_html/173613/i_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0149"/>
            <a:ext cx="9144000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ТИПЫ РОТОВЫХ АППАРАТОВ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467544" y="1844824"/>
            <a:ext cx="81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грызущий (жуки, тараканы, прямокрылые, перепончатокрылые, кроме пчел и шмелей);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грызущее-лижущий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(все пчелиные);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колюще-сосущий (клопы, тли, цикады,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листоблошки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сосущий (бабочки);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лижущий (мухи).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ТИПЫ НОГ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938057" cy="46085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ТИПЫ КРЫЛЬЕВ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7544" y="1988840"/>
            <a:ext cx="81369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типу жилкования крылья делятся на: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Жесткокрылые (передние крылья жуков);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Полужесткокрылые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(передние крылья клопов);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Перепончатокрылые (пилильщики);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Сетчатокрылые (златоглазки).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5428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Биология насекомых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21186" name="Picture 2" descr="https://agroflora.ru/wp-content/uploads/2015/03/Formy-jaic-nasekomy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5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236</TotalTime>
  <Words>1443</Words>
  <Application>Microsoft Office PowerPoint</Application>
  <PresentationFormat>Экран (4:3)</PresentationFormat>
  <Paragraphs>142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powerpoint-template</vt:lpstr>
      <vt:lpstr>Введение. Видовой состав болезней и вредителей растений.</vt:lpstr>
      <vt:lpstr>Морфология насекомых</vt:lpstr>
      <vt:lpstr>Морфология насекомых</vt:lpstr>
      <vt:lpstr>Морфология насекомых</vt:lpstr>
      <vt:lpstr>ТИПЫ РОТОВЫХ АППАРАТОВ</vt:lpstr>
      <vt:lpstr>Слайд 6</vt:lpstr>
      <vt:lpstr>ТИПЫ НОГ </vt:lpstr>
      <vt:lpstr>ТИПЫ КРЫЛЬЕВ</vt:lpstr>
      <vt:lpstr>Биология насекомых</vt:lpstr>
      <vt:lpstr>Морфология насекомых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  <vt:lpstr>ТИПЫ ПОВРЕЖДЕНИЙ НАСЕКОМЫМИ ВРЕДИТЕЛЯМИ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эпифитотиологии</dc:title>
  <dc:creator>люда</dc:creator>
  <cp:lastModifiedBy>люда</cp:lastModifiedBy>
  <cp:revision>5</cp:revision>
  <dcterms:created xsi:type="dcterms:W3CDTF">2020-02-07T17:24:58Z</dcterms:created>
  <dcterms:modified xsi:type="dcterms:W3CDTF">2021-01-26T17:12:59Z</dcterms:modified>
</cp:coreProperties>
</file>